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3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1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59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87.png"/><Relationship Id="rId39" Type="http://schemas.openxmlformats.org/officeDocument/2006/relationships/image" Target="../media/image138.png"/><Relationship Id="rId21" Type="http://schemas.openxmlformats.org/officeDocument/2006/relationships/image" Target="../media/image121.png"/><Relationship Id="rId34" Type="http://schemas.openxmlformats.org/officeDocument/2006/relationships/image" Target="../media/image133.png"/><Relationship Id="rId42" Type="http://schemas.openxmlformats.org/officeDocument/2006/relationships/image" Target="../media/image141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1.png"/><Relationship Id="rId37" Type="http://schemas.openxmlformats.org/officeDocument/2006/relationships/image" Target="../media/image136.png"/><Relationship Id="rId40" Type="http://schemas.openxmlformats.org/officeDocument/2006/relationships/image" Target="../media/image139.png"/><Relationship Id="rId45" Type="http://schemas.openxmlformats.org/officeDocument/2006/relationships/image" Target="../media/image144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0.png"/><Relationship Id="rId44" Type="http://schemas.openxmlformats.org/officeDocument/2006/relationships/image" Target="../media/image143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43" Type="http://schemas.openxmlformats.org/officeDocument/2006/relationships/image" Target="../media/image142.png"/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2.png"/><Relationship Id="rId38" Type="http://schemas.openxmlformats.org/officeDocument/2006/relationships/image" Target="../media/image137.png"/><Relationship Id="rId46" Type="http://schemas.openxmlformats.org/officeDocument/2006/relationships/image" Target="../media/image145.png"/><Relationship Id="rId20" Type="http://schemas.openxmlformats.org/officeDocument/2006/relationships/image" Target="../media/image120.png"/><Relationship Id="rId41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87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25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27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26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8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179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27.png"/><Relationship Id="rId5" Type="http://schemas.openxmlformats.org/officeDocument/2006/relationships/image" Target="../media/image182.png"/><Relationship Id="rId15" Type="http://schemas.openxmlformats.org/officeDocument/2006/relationships/image" Target="../media/image190.png"/><Relationship Id="rId10" Type="http://schemas.openxmlformats.org/officeDocument/2006/relationships/image" Target="../media/image12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26" Type="http://schemas.openxmlformats.org/officeDocument/2006/relationships/image" Target="../media/image222.png"/><Relationship Id="rId39" Type="http://schemas.openxmlformats.org/officeDocument/2006/relationships/image" Target="../media/image189.png"/><Relationship Id="rId21" Type="http://schemas.openxmlformats.org/officeDocument/2006/relationships/image" Target="../media/image217.png"/><Relationship Id="rId34" Type="http://schemas.openxmlformats.org/officeDocument/2006/relationships/image" Target="../media/image230.png"/><Relationship Id="rId42" Type="http://schemas.openxmlformats.org/officeDocument/2006/relationships/image" Target="../media/image237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29" Type="http://schemas.openxmlformats.org/officeDocument/2006/relationships/image" Target="../media/image225.png"/><Relationship Id="rId41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20.png"/><Relationship Id="rId32" Type="http://schemas.openxmlformats.org/officeDocument/2006/relationships/image" Target="../media/image228.png"/><Relationship Id="rId37" Type="http://schemas.openxmlformats.org/officeDocument/2006/relationships/image" Target="../media/image233.png"/><Relationship Id="rId40" Type="http://schemas.openxmlformats.org/officeDocument/2006/relationships/image" Target="../media/image235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36" Type="http://schemas.openxmlformats.org/officeDocument/2006/relationships/image" Target="../media/image232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31" Type="http://schemas.openxmlformats.org/officeDocument/2006/relationships/image" Target="../media/image227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35" Type="http://schemas.openxmlformats.org/officeDocument/2006/relationships/image" Target="../media/image231.png"/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33" Type="http://schemas.openxmlformats.org/officeDocument/2006/relationships/image" Target="../media/image229.png"/><Relationship Id="rId38" Type="http://schemas.openxmlformats.org/officeDocument/2006/relationships/image" Target="../media/image2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0.png"/><Relationship Id="rId4" Type="http://schemas.openxmlformats.org/officeDocument/2006/relationships/image" Target="../media/image19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55.png"/><Relationship Id="rId26" Type="http://schemas.openxmlformats.org/officeDocument/2006/relationships/image" Target="../media/image191.png"/><Relationship Id="rId39" Type="http://schemas.openxmlformats.org/officeDocument/2006/relationships/image" Target="../media/image274.png"/><Relationship Id="rId21" Type="http://schemas.openxmlformats.org/officeDocument/2006/relationships/image" Target="../media/image258.png"/><Relationship Id="rId34" Type="http://schemas.openxmlformats.org/officeDocument/2006/relationships/image" Target="../media/image270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6" Type="http://schemas.openxmlformats.org/officeDocument/2006/relationships/image" Target="../media/image253.png"/><Relationship Id="rId20" Type="http://schemas.openxmlformats.org/officeDocument/2006/relationships/image" Target="../media/image257.png"/><Relationship Id="rId29" Type="http://schemas.openxmlformats.org/officeDocument/2006/relationships/image" Target="../media/image265.png"/><Relationship Id="rId41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1.png"/><Relationship Id="rId32" Type="http://schemas.openxmlformats.org/officeDocument/2006/relationships/image" Target="../media/image268.png"/><Relationship Id="rId37" Type="http://schemas.openxmlformats.org/officeDocument/2006/relationships/image" Target="../media/image192.png"/><Relationship Id="rId40" Type="http://schemas.openxmlformats.org/officeDocument/2006/relationships/image" Target="../media/image275.png"/><Relationship Id="rId5" Type="http://schemas.openxmlformats.org/officeDocument/2006/relationships/image" Target="../media/image243.png"/><Relationship Id="rId15" Type="http://schemas.openxmlformats.org/officeDocument/2006/relationships/image" Target="../media/image190.png"/><Relationship Id="rId23" Type="http://schemas.openxmlformats.org/officeDocument/2006/relationships/image" Target="../media/image260.png"/><Relationship Id="rId28" Type="http://schemas.openxmlformats.org/officeDocument/2006/relationships/image" Target="../media/image264.png"/><Relationship Id="rId36" Type="http://schemas.openxmlformats.org/officeDocument/2006/relationships/image" Target="../media/image272.png"/><Relationship Id="rId10" Type="http://schemas.openxmlformats.org/officeDocument/2006/relationships/image" Target="../media/image248.png"/><Relationship Id="rId19" Type="http://schemas.openxmlformats.org/officeDocument/2006/relationships/image" Target="../media/image256.png"/><Relationship Id="rId31" Type="http://schemas.openxmlformats.org/officeDocument/2006/relationships/image" Target="../media/image26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59.png"/><Relationship Id="rId27" Type="http://schemas.openxmlformats.org/officeDocument/2006/relationships/image" Target="../media/image263.png"/><Relationship Id="rId30" Type="http://schemas.openxmlformats.org/officeDocument/2006/relationships/image" Target="../media/image266.png"/><Relationship Id="rId35" Type="http://schemas.openxmlformats.org/officeDocument/2006/relationships/image" Target="../media/image271.png"/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12" Type="http://schemas.openxmlformats.org/officeDocument/2006/relationships/image" Target="../media/image250.png"/><Relationship Id="rId17" Type="http://schemas.openxmlformats.org/officeDocument/2006/relationships/image" Target="../media/image254.png"/><Relationship Id="rId25" Type="http://schemas.openxmlformats.org/officeDocument/2006/relationships/image" Target="../media/image262.png"/><Relationship Id="rId33" Type="http://schemas.openxmlformats.org/officeDocument/2006/relationships/image" Target="../media/image269.png"/><Relationship Id="rId38" Type="http://schemas.openxmlformats.org/officeDocument/2006/relationships/image" Target="../media/image2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5" Type="http://schemas.openxmlformats.org/officeDocument/2006/relationships/image" Target="../media/image185.png"/><Relationship Id="rId4" Type="http://schemas.openxmlformats.org/officeDocument/2006/relationships/image" Target="../media/image279.png"/><Relationship Id="rId9" Type="http://schemas.openxmlformats.org/officeDocument/2006/relationships/image" Target="../media/image1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8.png"/><Relationship Id="rId7" Type="http://schemas.openxmlformats.org/officeDocument/2006/relationships/image" Target="../media/image184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93.png"/><Relationship Id="rId7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61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6.png"/><Relationship Id="rId7" Type="http://schemas.openxmlformats.org/officeDocument/2006/relationships/image" Target="../media/image329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28.png"/><Relationship Id="rId10" Type="http://schemas.openxmlformats.org/officeDocument/2006/relationships/image" Target="../media/image332.png"/><Relationship Id="rId4" Type="http://schemas.openxmlformats.org/officeDocument/2006/relationships/image" Target="../media/image327.png"/><Relationship Id="rId9" Type="http://schemas.openxmlformats.org/officeDocument/2006/relationships/image" Target="../media/image3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171F9F-DE33-FE3D-D572-F7A3F8CD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11" y="2179403"/>
            <a:ext cx="2602885" cy="28463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7778863" y="19896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107017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584" y="2332082"/>
            <a:ext cx="2464753" cy="2370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4230210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02" y="2266687"/>
            <a:ext cx="2186117" cy="26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589EC1-AAF4-07E0-45AC-4452F0052E33}"/>
              </a:ext>
            </a:extLst>
          </p:cNvPr>
          <p:cNvSpPr/>
          <p:nvPr/>
        </p:nvSpPr>
        <p:spPr>
          <a:xfrm>
            <a:off x="2528046" y="2541495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66E2A7-C28B-059B-8D28-0DA0095FB429}"/>
              </a:ext>
            </a:extLst>
          </p:cNvPr>
          <p:cNvSpPr/>
          <p:nvPr/>
        </p:nvSpPr>
        <p:spPr>
          <a:xfrm>
            <a:off x="6436658" y="2541494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58" y="2308480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710C9-6328-A595-D253-3E8977954C0C}"/>
              </a:ext>
            </a:extLst>
          </p:cNvPr>
          <p:cNvSpPr/>
          <p:nvPr/>
        </p:nvSpPr>
        <p:spPr>
          <a:xfrm>
            <a:off x="4410634" y="2819401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43C3F-B910-17B7-5676-40A62ACEDB11}"/>
              </a:ext>
            </a:extLst>
          </p:cNvPr>
          <p:cNvSpPr/>
          <p:nvPr/>
        </p:nvSpPr>
        <p:spPr>
          <a:xfrm>
            <a:off x="681316" y="2819400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6" y="220089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050264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73909</TotalTime>
  <Words>978</Words>
  <Application>Microsoft Office PowerPoint</Application>
  <PresentationFormat>Widescreen</PresentationFormat>
  <Paragraphs>190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263</cp:revision>
  <dcterms:created xsi:type="dcterms:W3CDTF">2023-07-26T17:49:20Z</dcterms:created>
  <dcterms:modified xsi:type="dcterms:W3CDTF">2025-04-04T19:52:39Z</dcterms:modified>
</cp:coreProperties>
</file>